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9928225" cy="1435735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252FD1-B82C-4056-BBDA-514B9E1ED84E}" v="51" dt="2025-08-20T06:30:35.6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1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pen Nyhagen" userId="ae2728d3-c467-4cb6-865b-c9c5f3e7ae13" providerId="ADAL" clId="{A7252FD1-B82C-4056-BBDA-514B9E1ED84E}"/>
    <pc:docChg chg="undo custSel addSld delSld modSld">
      <pc:chgData name="Espen Nyhagen" userId="ae2728d3-c467-4cb6-865b-c9c5f3e7ae13" providerId="ADAL" clId="{A7252FD1-B82C-4056-BBDA-514B9E1ED84E}" dt="2025-08-20T08:25:56.750" v="207" actId="478"/>
      <pc:docMkLst>
        <pc:docMk/>
      </pc:docMkLst>
      <pc:sldChg chg="addSp delSp modSp new mod">
        <pc:chgData name="Espen Nyhagen" userId="ae2728d3-c467-4cb6-865b-c9c5f3e7ae13" providerId="ADAL" clId="{A7252FD1-B82C-4056-BBDA-514B9E1ED84E}" dt="2025-08-20T08:25:09.538" v="198" actId="1076"/>
        <pc:sldMkLst>
          <pc:docMk/>
          <pc:sldMk cId="765886458" sldId="256"/>
        </pc:sldMkLst>
        <pc:spChg chg="add mod">
          <ac:chgData name="Espen Nyhagen" userId="ae2728d3-c467-4cb6-865b-c9c5f3e7ae13" providerId="ADAL" clId="{A7252FD1-B82C-4056-BBDA-514B9E1ED84E}" dt="2025-08-20T08:25:09.538" v="198" actId="1076"/>
          <ac:spMkLst>
            <pc:docMk/>
            <pc:sldMk cId="765886458" sldId="256"/>
            <ac:spMk id="4" creationId="{F2382BC2-8FAC-44FB-93EC-ADAAE4E8E286}"/>
          </ac:spMkLst>
        </pc:spChg>
        <pc:picChg chg="add del">
          <ac:chgData name="Espen Nyhagen" userId="ae2728d3-c467-4cb6-865b-c9c5f3e7ae13" providerId="ADAL" clId="{A7252FD1-B82C-4056-BBDA-514B9E1ED84E}" dt="2025-08-20T06:06:21.963" v="131" actId="22"/>
          <ac:picMkLst>
            <pc:docMk/>
            <pc:sldMk cId="765886458" sldId="256"/>
            <ac:picMk id="3" creationId="{832D1364-47FD-0343-A215-8B0197CD743E}"/>
          </ac:picMkLst>
        </pc:picChg>
        <pc:picChg chg="add mod">
          <ac:chgData name="Espen Nyhagen" userId="ae2728d3-c467-4cb6-865b-c9c5f3e7ae13" providerId="ADAL" clId="{A7252FD1-B82C-4056-BBDA-514B9E1ED84E}" dt="2025-08-15T10:40:44.668" v="52" actId="1076"/>
          <ac:picMkLst>
            <pc:docMk/>
            <pc:sldMk cId="765886458" sldId="256"/>
            <ac:picMk id="1026" creationId="{12724EF2-92B7-2A86-7B89-7A6BDE5CAF17}"/>
          </ac:picMkLst>
        </pc:picChg>
      </pc:sldChg>
      <pc:sldChg chg="addSp delSp modSp new mod">
        <pc:chgData name="Espen Nyhagen" userId="ae2728d3-c467-4cb6-865b-c9c5f3e7ae13" providerId="ADAL" clId="{A7252FD1-B82C-4056-BBDA-514B9E1ED84E}" dt="2025-08-20T08:25:28.536" v="199" actId="478"/>
        <pc:sldMkLst>
          <pc:docMk/>
          <pc:sldMk cId="3357029925" sldId="257"/>
        </pc:sldMkLst>
        <pc:spChg chg="add del mod">
          <ac:chgData name="Espen Nyhagen" userId="ae2728d3-c467-4cb6-865b-c9c5f3e7ae13" providerId="ADAL" clId="{A7252FD1-B82C-4056-BBDA-514B9E1ED84E}" dt="2025-08-20T08:25:28.536" v="199" actId="478"/>
          <ac:spMkLst>
            <pc:docMk/>
            <pc:sldMk cId="3357029925" sldId="257"/>
            <ac:spMk id="2" creationId="{9DA46A15-DE3F-B938-3BDB-4CE49F340C69}"/>
          </ac:spMkLst>
        </pc:spChg>
        <pc:picChg chg="add mod">
          <ac:chgData name="Espen Nyhagen" userId="ae2728d3-c467-4cb6-865b-c9c5f3e7ae13" providerId="ADAL" clId="{A7252FD1-B82C-4056-BBDA-514B9E1ED84E}" dt="2025-08-15T10:33:49.906" v="11" actId="1076"/>
          <ac:picMkLst>
            <pc:docMk/>
            <pc:sldMk cId="3357029925" sldId="257"/>
            <ac:picMk id="2050" creationId="{F032DB6D-2CDE-D640-D671-8555C62BA057}"/>
          </ac:picMkLst>
        </pc:picChg>
      </pc:sldChg>
      <pc:sldChg chg="addSp delSp modSp new mod">
        <pc:chgData name="Espen Nyhagen" userId="ae2728d3-c467-4cb6-865b-c9c5f3e7ae13" providerId="ADAL" clId="{A7252FD1-B82C-4056-BBDA-514B9E1ED84E}" dt="2025-08-20T08:25:31.711" v="200" actId="478"/>
        <pc:sldMkLst>
          <pc:docMk/>
          <pc:sldMk cId="4240115678" sldId="258"/>
        </pc:sldMkLst>
        <pc:spChg chg="add del mod">
          <ac:chgData name="Espen Nyhagen" userId="ae2728d3-c467-4cb6-865b-c9c5f3e7ae13" providerId="ADAL" clId="{A7252FD1-B82C-4056-BBDA-514B9E1ED84E}" dt="2025-08-20T08:25:31.711" v="200" actId="478"/>
          <ac:spMkLst>
            <pc:docMk/>
            <pc:sldMk cId="4240115678" sldId="258"/>
            <ac:spMk id="2" creationId="{1DB442B9-462C-20E2-94B8-6D58276DDB6F}"/>
          </ac:spMkLst>
        </pc:spChg>
        <pc:picChg chg="add mod">
          <ac:chgData name="Espen Nyhagen" userId="ae2728d3-c467-4cb6-865b-c9c5f3e7ae13" providerId="ADAL" clId="{A7252FD1-B82C-4056-BBDA-514B9E1ED84E}" dt="2025-08-15T10:34:25.060" v="17" actId="1076"/>
          <ac:picMkLst>
            <pc:docMk/>
            <pc:sldMk cId="4240115678" sldId="258"/>
            <ac:picMk id="3074" creationId="{73C466B6-86DD-D810-B690-27A0BCE01136}"/>
          </ac:picMkLst>
        </pc:picChg>
      </pc:sldChg>
      <pc:sldChg chg="addSp delSp modSp new mod">
        <pc:chgData name="Espen Nyhagen" userId="ae2728d3-c467-4cb6-865b-c9c5f3e7ae13" providerId="ADAL" clId="{A7252FD1-B82C-4056-BBDA-514B9E1ED84E}" dt="2025-08-20T08:25:34.602" v="201" actId="478"/>
        <pc:sldMkLst>
          <pc:docMk/>
          <pc:sldMk cId="688039529" sldId="259"/>
        </pc:sldMkLst>
        <pc:spChg chg="add del mod">
          <ac:chgData name="Espen Nyhagen" userId="ae2728d3-c467-4cb6-865b-c9c5f3e7ae13" providerId="ADAL" clId="{A7252FD1-B82C-4056-BBDA-514B9E1ED84E}" dt="2025-08-20T08:25:34.602" v="201" actId="478"/>
          <ac:spMkLst>
            <pc:docMk/>
            <pc:sldMk cId="688039529" sldId="259"/>
            <ac:spMk id="2" creationId="{C952E5DC-E28B-FD57-1723-3E779D0B43AB}"/>
          </ac:spMkLst>
        </pc:spChg>
        <pc:picChg chg="add mod">
          <ac:chgData name="Espen Nyhagen" userId="ae2728d3-c467-4cb6-865b-c9c5f3e7ae13" providerId="ADAL" clId="{A7252FD1-B82C-4056-BBDA-514B9E1ED84E}" dt="2025-08-15T10:35:01.699" v="21" actId="1076"/>
          <ac:picMkLst>
            <pc:docMk/>
            <pc:sldMk cId="688039529" sldId="259"/>
            <ac:picMk id="4098" creationId="{4A4FE8DD-C4F8-2160-F068-708DC402E7EA}"/>
          </ac:picMkLst>
        </pc:picChg>
      </pc:sldChg>
      <pc:sldChg chg="addSp delSp modSp new mod">
        <pc:chgData name="Espen Nyhagen" userId="ae2728d3-c467-4cb6-865b-c9c5f3e7ae13" providerId="ADAL" clId="{A7252FD1-B82C-4056-BBDA-514B9E1ED84E}" dt="2025-08-20T08:25:37.485" v="202" actId="478"/>
        <pc:sldMkLst>
          <pc:docMk/>
          <pc:sldMk cId="670150012" sldId="260"/>
        </pc:sldMkLst>
        <pc:spChg chg="add del mod">
          <ac:chgData name="Espen Nyhagen" userId="ae2728d3-c467-4cb6-865b-c9c5f3e7ae13" providerId="ADAL" clId="{A7252FD1-B82C-4056-BBDA-514B9E1ED84E}" dt="2025-08-20T08:25:37.485" v="202" actId="478"/>
          <ac:spMkLst>
            <pc:docMk/>
            <pc:sldMk cId="670150012" sldId="260"/>
            <ac:spMk id="2" creationId="{F5713486-B8C9-02AB-01FD-00DDAF8601B1}"/>
          </ac:spMkLst>
        </pc:spChg>
        <pc:picChg chg="add mod">
          <ac:chgData name="Espen Nyhagen" userId="ae2728d3-c467-4cb6-865b-c9c5f3e7ae13" providerId="ADAL" clId="{A7252FD1-B82C-4056-BBDA-514B9E1ED84E}" dt="2025-08-15T10:35:44.203" v="25" actId="1076"/>
          <ac:picMkLst>
            <pc:docMk/>
            <pc:sldMk cId="670150012" sldId="260"/>
            <ac:picMk id="5122" creationId="{8BB37F33-9E7C-D091-6B46-E1F9E5184DF3}"/>
          </ac:picMkLst>
        </pc:picChg>
      </pc:sldChg>
      <pc:sldChg chg="addSp delSp modSp new mod">
        <pc:chgData name="Espen Nyhagen" userId="ae2728d3-c467-4cb6-865b-c9c5f3e7ae13" providerId="ADAL" clId="{A7252FD1-B82C-4056-BBDA-514B9E1ED84E}" dt="2025-08-20T08:25:40.422" v="203" actId="478"/>
        <pc:sldMkLst>
          <pc:docMk/>
          <pc:sldMk cId="237950841" sldId="261"/>
        </pc:sldMkLst>
        <pc:spChg chg="add del mod">
          <ac:chgData name="Espen Nyhagen" userId="ae2728d3-c467-4cb6-865b-c9c5f3e7ae13" providerId="ADAL" clId="{A7252FD1-B82C-4056-BBDA-514B9E1ED84E}" dt="2025-08-20T08:25:40.422" v="203" actId="478"/>
          <ac:spMkLst>
            <pc:docMk/>
            <pc:sldMk cId="237950841" sldId="261"/>
            <ac:spMk id="2" creationId="{416CBF0C-96F8-2C6B-DC86-D154FBE4D2AF}"/>
          </ac:spMkLst>
        </pc:spChg>
        <pc:picChg chg="add mod">
          <ac:chgData name="Espen Nyhagen" userId="ae2728d3-c467-4cb6-865b-c9c5f3e7ae13" providerId="ADAL" clId="{A7252FD1-B82C-4056-BBDA-514B9E1ED84E}" dt="2025-08-15T10:36:06.808" v="31" actId="1076"/>
          <ac:picMkLst>
            <pc:docMk/>
            <pc:sldMk cId="237950841" sldId="261"/>
            <ac:picMk id="6146" creationId="{78879618-D09D-BB50-3FC3-313F24D7D315}"/>
          </ac:picMkLst>
        </pc:picChg>
      </pc:sldChg>
      <pc:sldChg chg="addSp delSp modSp new mod">
        <pc:chgData name="Espen Nyhagen" userId="ae2728d3-c467-4cb6-865b-c9c5f3e7ae13" providerId="ADAL" clId="{A7252FD1-B82C-4056-BBDA-514B9E1ED84E}" dt="2025-08-20T08:25:48.116" v="205" actId="478"/>
        <pc:sldMkLst>
          <pc:docMk/>
          <pc:sldMk cId="1727166143" sldId="262"/>
        </pc:sldMkLst>
        <pc:spChg chg="add del mod">
          <ac:chgData name="Espen Nyhagen" userId="ae2728d3-c467-4cb6-865b-c9c5f3e7ae13" providerId="ADAL" clId="{A7252FD1-B82C-4056-BBDA-514B9E1ED84E}" dt="2025-08-20T08:25:48.116" v="205" actId="478"/>
          <ac:spMkLst>
            <pc:docMk/>
            <pc:sldMk cId="1727166143" sldId="262"/>
            <ac:spMk id="2" creationId="{BF43E8B7-81B8-6AD0-0032-59A196BB1314}"/>
          </ac:spMkLst>
        </pc:spChg>
        <pc:picChg chg="add mod">
          <ac:chgData name="Espen Nyhagen" userId="ae2728d3-c467-4cb6-865b-c9c5f3e7ae13" providerId="ADAL" clId="{A7252FD1-B82C-4056-BBDA-514B9E1ED84E}" dt="2025-08-15T10:40:00.060" v="48" actId="1076"/>
          <ac:picMkLst>
            <pc:docMk/>
            <pc:sldMk cId="1727166143" sldId="262"/>
            <ac:picMk id="7170" creationId="{BB64664F-3C71-05CB-9BAE-27E7C736B251}"/>
          </ac:picMkLst>
        </pc:picChg>
      </pc:sldChg>
      <pc:sldChg chg="addSp delSp modSp new mod">
        <pc:chgData name="Espen Nyhagen" userId="ae2728d3-c467-4cb6-865b-c9c5f3e7ae13" providerId="ADAL" clId="{A7252FD1-B82C-4056-BBDA-514B9E1ED84E}" dt="2025-08-20T08:25:53.607" v="206" actId="478"/>
        <pc:sldMkLst>
          <pc:docMk/>
          <pc:sldMk cId="655640163" sldId="263"/>
        </pc:sldMkLst>
        <pc:spChg chg="add del mod">
          <ac:chgData name="Espen Nyhagen" userId="ae2728d3-c467-4cb6-865b-c9c5f3e7ae13" providerId="ADAL" clId="{A7252FD1-B82C-4056-BBDA-514B9E1ED84E}" dt="2025-08-20T08:25:53.607" v="206" actId="478"/>
          <ac:spMkLst>
            <pc:docMk/>
            <pc:sldMk cId="655640163" sldId="263"/>
            <ac:spMk id="2" creationId="{AFAD5A33-6F06-D693-5E8F-F59598FDD258}"/>
          </ac:spMkLst>
        </pc:spChg>
        <pc:picChg chg="add mod">
          <ac:chgData name="Espen Nyhagen" userId="ae2728d3-c467-4cb6-865b-c9c5f3e7ae13" providerId="ADAL" clId="{A7252FD1-B82C-4056-BBDA-514B9E1ED84E}" dt="2025-08-15T10:40:02.707" v="49" actId="1076"/>
          <ac:picMkLst>
            <pc:docMk/>
            <pc:sldMk cId="655640163" sldId="263"/>
            <ac:picMk id="3" creationId="{07AC485E-25A3-A151-A6B3-5463FEEB147B}"/>
          </ac:picMkLst>
        </pc:picChg>
      </pc:sldChg>
      <pc:sldChg chg="addSp delSp modSp new mod">
        <pc:chgData name="Espen Nyhagen" userId="ae2728d3-c467-4cb6-865b-c9c5f3e7ae13" providerId="ADAL" clId="{A7252FD1-B82C-4056-BBDA-514B9E1ED84E}" dt="2025-08-20T08:25:56.750" v="207" actId="478"/>
        <pc:sldMkLst>
          <pc:docMk/>
          <pc:sldMk cId="2026074350" sldId="264"/>
        </pc:sldMkLst>
        <pc:spChg chg="add del mod">
          <ac:chgData name="Espen Nyhagen" userId="ae2728d3-c467-4cb6-865b-c9c5f3e7ae13" providerId="ADAL" clId="{A7252FD1-B82C-4056-BBDA-514B9E1ED84E}" dt="2025-08-20T08:25:56.750" v="207" actId="478"/>
          <ac:spMkLst>
            <pc:docMk/>
            <pc:sldMk cId="2026074350" sldId="264"/>
            <ac:spMk id="2" creationId="{B2AD90AD-B30B-AC73-D547-6FAA1E57A68F}"/>
          </ac:spMkLst>
        </pc:spChg>
        <pc:picChg chg="add mod">
          <ac:chgData name="Espen Nyhagen" userId="ae2728d3-c467-4cb6-865b-c9c5f3e7ae13" providerId="ADAL" clId="{A7252FD1-B82C-4056-BBDA-514B9E1ED84E}" dt="2025-08-15T10:37:43.802" v="42" actId="1076"/>
          <ac:picMkLst>
            <pc:docMk/>
            <pc:sldMk cId="2026074350" sldId="264"/>
            <ac:picMk id="8196" creationId="{72CFF307-2359-628A-8B30-7265A99A4735}"/>
          </ac:picMkLst>
        </pc:picChg>
      </pc:sldChg>
      <pc:sldChg chg="addSp delSp modSp add del mod">
        <pc:chgData name="Espen Nyhagen" userId="ae2728d3-c467-4cb6-865b-c9c5f3e7ae13" providerId="ADAL" clId="{A7252FD1-B82C-4056-BBDA-514B9E1ED84E}" dt="2025-08-20T08:25:44.883" v="204" actId="2696"/>
        <pc:sldMkLst>
          <pc:docMk/>
          <pc:sldMk cId="2067489786" sldId="265"/>
        </pc:sldMkLst>
        <pc:spChg chg="add del mod">
          <ac:chgData name="Espen Nyhagen" userId="ae2728d3-c467-4cb6-865b-c9c5f3e7ae13" providerId="ADAL" clId="{A7252FD1-B82C-4056-BBDA-514B9E1ED84E}" dt="2025-08-20T06:30:48.184" v="186"/>
          <ac:spMkLst>
            <pc:docMk/>
            <pc:sldMk cId="2067489786" sldId="265"/>
            <ac:spMk id="2" creationId="{831591BC-BC08-3F55-CFA2-E91BBB43A9D2}"/>
          </ac:spMkLst>
        </pc:spChg>
        <pc:spChg chg="add mod">
          <ac:chgData name="Espen Nyhagen" userId="ae2728d3-c467-4cb6-865b-c9c5f3e7ae13" providerId="ADAL" clId="{A7252FD1-B82C-4056-BBDA-514B9E1ED84E}" dt="2025-08-20T06:30:47.555" v="184" actId="1076"/>
          <ac:spMkLst>
            <pc:docMk/>
            <pc:sldMk cId="2067489786" sldId="265"/>
            <ac:spMk id="3" creationId="{19CAD39F-13B5-C877-C740-008F570D910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6740699-C01F-D307-5691-085B647DD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DF4604D-2E86-46B8-7041-03A83F476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2569B-C962-F6AE-57D6-BA9623D89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7A764-D999-4764-A6EF-014B7C4452F8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145C769-34ED-4012-E0AD-218123778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B76E98-C375-EA7C-A26E-5A3BAE54B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B4D4-9669-4208-8F50-6D1A2869A1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754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0DCF152-74B2-36FE-34D3-59C699E84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D4BDE49-87C5-8F62-4BD5-C7C4D4285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7A2E5E-A39C-B488-D2F2-7CD830D5B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7A764-D999-4764-A6EF-014B7C4452F8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FBB8BF9-55CC-9591-18A4-90218A392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A19F93D-4D7B-8E06-81AA-3D349AEB0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B4D4-9669-4208-8F50-6D1A2869A1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27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E3EAB31-952B-51B0-97C0-EC9AD8FAD9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560350E-366F-0CA1-DC34-5FD11ECBC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2E11C9E-7B59-870E-3002-14D768355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7A764-D999-4764-A6EF-014B7C4452F8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C488DB4-E7BD-E7EF-B72A-501135B2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E59DBD2-91D7-4C75-9AE2-60B33A217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B4D4-9669-4208-8F50-6D1A2869A1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871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A10333-D8EE-23E3-E227-FA8CA8C52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6624746-C434-274C-01EE-131EBCF30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2CDD9A9-DA6E-089E-5AE2-8DAB34AB4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7A764-D999-4764-A6EF-014B7C4452F8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53485F5-549D-5FAB-44F5-93323DE5E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A7771FF-3362-3F28-1177-8B4CB4D07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B4D4-9669-4208-8F50-6D1A2869A1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500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23665F-6EC3-401B-3F06-8FAA8E6B9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448664F-314A-752B-56CD-263AB21B9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6A85FB6-77BB-BCC6-2D00-3FA11442C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7A764-D999-4764-A6EF-014B7C4452F8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DBC79E4-2AF0-4221-EE1C-33772D5D2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AF31730-5D13-B603-1A9C-E69BF2441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B4D4-9669-4208-8F50-6D1A2869A1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312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B374E7-9DC7-5513-ED44-A6706123B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D9C505E-BF23-8341-17DB-4C0AD12287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51C4180-FBC1-FE6C-1E28-9A6EB96B5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376A4CA-B4E0-2949-E943-1C4516213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7A764-D999-4764-A6EF-014B7C4452F8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8A89AD3-2E97-3407-326D-21619402C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B58DD3B-A88F-F455-BE28-B7806813E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B4D4-9669-4208-8F50-6D1A2869A1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774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B7B37D-1016-5022-4E0D-2E0A870B2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DB59FBA-CD91-0061-8DEF-23045CFFE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CE264E2-97D8-4D6C-BAB1-580AEDDFF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37459B3-4BD5-3DD5-577B-0F6C8EDD46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EAD5186-12DF-FA85-1916-062CF392CD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C1DC909-3696-F27E-DB97-AA3A3F169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7A764-D999-4764-A6EF-014B7C4452F8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88BEABA-669F-3A48-63C0-FD5D45E3F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589C8862-91A5-F398-5595-D9FBAA197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B4D4-9669-4208-8F50-6D1A2869A1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686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0359ED-B544-0BB5-A7FF-B9B9E3C24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6432A92-B411-C9BE-97E6-05DAD2C30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7A764-D999-4764-A6EF-014B7C4452F8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B57387A-8EFE-D6E8-05A3-B2B40F5AC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0336FA1-2331-AC5C-D8DC-4446B405D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B4D4-9669-4208-8F50-6D1A2869A1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014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E3B469B-DF8A-3658-F0B5-FF2647C6A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7A764-D999-4764-A6EF-014B7C4452F8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67810A7-DD1D-1DDC-602D-46080C27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B155A3C-6C29-CC04-3E14-5594F48FC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B4D4-9669-4208-8F50-6D1A2869A1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5926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976B2F0-78C2-CBEC-066F-E701F7CAA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E7E0198-B578-ECBA-61E6-FC6CDDAC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02D36D9-113F-04AF-63E7-AC73C03A9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FA99957-9EA9-D5B3-35AD-B8C6FD12E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7A764-D999-4764-A6EF-014B7C4452F8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147D5F-0E9A-4D15-FC4C-EB3B67955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5EB98AD-C239-FF65-0F90-E813EBE06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B4D4-9669-4208-8F50-6D1A2869A1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134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8F1F8B-9E61-1E94-1227-CDB6D6582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4B36C55-1697-021D-DDDC-F50C3B6403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35500EB-8617-ECE6-F199-CEC84D1A0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091CFA9-CD2F-D57E-0AE4-D1655D0EE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7A764-D999-4764-A6EF-014B7C4452F8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9A0F653-2E4C-3508-C7F2-8DF106BE1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9DCAE53-57C5-A2DF-21E5-5682370F8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B4D4-9669-4208-8F50-6D1A2869A1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130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76666BB-374E-0432-A4CA-495346CB7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D159883-61A3-46FB-EBF2-041E45584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B743749-0FE2-C6E6-1F95-55E55A275F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67A764-D999-4764-A6EF-014B7C4452F8}" type="datetimeFigureOut">
              <a:rPr lang="nb-NO" smtClean="0"/>
              <a:t>19.08.2025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85FC1F-F07F-D0E0-0BF7-CFB511020C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2F699B-6FA8-2DA7-C181-402D5077D0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32B4D4-9669-4208-8F50-6D1A2869A1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612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ge Høyre – Store norske leksikon">
            <a:extLst>
              <a:ext uri="{FF2B5EF4-FFF2-40B4-BE49-F238E27FC236}">
                <a16:creationId xmlns:a16="http://schemas.microsoft.com/office/drawing/2014/main" id="{12724EF2-92B7-2A86-7B89-7A6BDE5CAF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83" y="368118"/>
            <a:ext cx="4925203" cy="355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F2382BC2-8FAC-44FB-93EC-ADAAE4E8E286}"/>
              </a:ext>
            </a:extLst>
          </p:cNvPr>
          <p:cNvSpPr txBox="1"/>
          <p:nvPr/>
        </p:nvSpPr>
        <p:spPr>
          <a:xfrm>
            <a:off x="3337127" y="4127592"/>
            <a:ext cx="55177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0" b="1" dirty="0"/>
              <a:t>NAVN</a:t>
            </a:r>
          </a:p>
        </p:txBody>
      </p:sp>
    </p:spTree>
    <p:extLst>
      <p:ext uri="{BB962C8B-B14F-4D97-AF65-F5344CB8AC3E}">
        <p14:creationId xmlns:p14="http://schemas.microsoft.com/office/powerpoint/2010/main" val="765886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remskrittspartiets Ungdom – Fremskrittspartiets Ungdom">
            <a:extLst>
              <a:ext uri="{FF2B5EF4-FFF2-40B4-BE49-F238E27FC236}">
                <a16:creationId xmlns:a16="http://schemas.microsoft.com/office/drawing/2014/main" id="{F032DB6D-2CDE-D640-D671-8555C62BA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704" y="225481"/>
            <a:ext cx="6863255" cy="385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029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Unge Venstre – Store norske leksikon">
            <a:extLst>
              <a:ext uri="{FF2B5EF4-FFF2-40B4-BE49-F238E27FC236}">
                <a16:creationId xmlns:a16="http://schemas.microsoft.com/office/drawing/2014/main" id="{73C466B6-86DD-D810-B690-27A0BCE01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476" y="642936"/>
            <a:ext cx="6653048" cy="2406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115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ristelig Folkepartis Ungdom – Store norske leksikon">
            <a:extLst>
              <a:ext uri="{FF2B5EF4-FFF2-40B4-BE49-F238E27FC236}">
                <a16:creationId xmlns:a16="http://schemas.microsoft.com/office/drawing/2014/main" id="{4A4FE8DD-C4F8-2160-F068-708DC402E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876" y="105103"/>
            <a:ext cx="4086827" cy="401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03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enterungdommen – Wikipedia">
            <a:extLst>
              <a:ext uri="{FF2B5EF4-FFF2-40B4-BE49-F238E27FC236}">
                <a16:creationId xmlns:a16="http://schemas.microsoft.com/office/drawing/2014/main" id="{8BB37F33-9E7C-D091-6B46-E1F9E5184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359" y="361293"/>
            <a:ext cx="5312979" cy="398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150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UF – Store norske leksikon">
            <a:extLst>
              <a:ext uri="{FF2B5EF4-FFF2-40B4-BE49-F238E27FC236}">
                <a16:creationId xmlns:a16="http://schemas.microsoft.com/office/drawing/2014/main" id="{78879618-D09D-BB50-3FC3-313F24D7D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805" y="0"/>
            <a:ext cx="5794376" cy="361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50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Sosialistisk Ungdom – Store norske leksikon">
            <a:extLst>
              <a:ext uri="{FF2B5EF4-FFF2-40B4-BE49-F238E27FC236}">
                <a16:creationId xmlns:a16="http://schemas.microsoft.com/office/drawing/2014/main" id="{BB64664F-3C71-05CB-9BAE-27E7C736B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875" y="367861"/>
            <a:ext cx="7400875" cy="3379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7166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Et bilde som inneholder tekst, Font, logo, Grafikk&#10;&#10;KI-generert innhold kan være feil.">
            <a:extLst>
              <a:ext uri="{FF2B5EF4-FFF2-40B4-BE49-F238E27FC236}">
                <a16:creationId xmlns:a16="http://schemas.microsoft.com/office/drawing/2014/main" id="{07AC485E-25A3-A151-A6B3-5463FEEB14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07" y="515007"/>
            <a:ext cx="6397386" cy="3487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640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>
            <a:extLst>
              <a:ext uri="{FF2B5EF4-FFF2-40B4-BE49-F238E27FC236}">
                <a16:creationId xmlns:a16="http://schemas.microsoft.com/office/drawing/2014/main" id="{72CFF307-2359-628A-8B30-7265A99A4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407" y="467119"/>
            <a:ext cx="6285186" cy="2376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074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b6334d01-13b9-4531-a3a6-532e479d9a1a}" enabled="0" method="" siteId="{b6334d01-13b9-4531-a3a6-532e479d9a1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1</Words>
  <Application>Microsoft Office PowerPoint</Application>
  <PresentationFormat>Widescreen</PresentationFormat>
  <Paragraphs>1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Espen Nyhagen</dc:creator>
  <cp:lastModifiedBy>Espen Nyhagen</cp:lastModifiedBy>
  <cp:revision>1</cp:revision>
  <cp:lastPrinted>2025-08-20T06:31:58Z</cp:lastPrinted>
  <dcterms:created xsi:type="dcterms:W3CDTF">2025-08-15T10:30:31Z</dcterms:created>
  <dcterms:modified xsi:type="dcterms:W3CDTF">2025-08-20T08:26:06Z</dcterms:modified>
</cp:coreProperties>
</file>